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697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15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494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8153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512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497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46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86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12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72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645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23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26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90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385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8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51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3A4D4-D3F7-42AA-B448-1167D4EB1178}" type="datetimeFigureOut">
              <a:rPr lang="ru-RU" smtClean="0"/>
              <a:t>12.04.2024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C9A36-31F7-4A49-B901-831B91ECB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247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b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bmp"/><Relationship Id="rId2" Type="http://schemas.openxmlformats.org/officeDocument/2006/relationships/image" Target="../media/image12.b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bmp"/><Relationship Id="rId2" Type="http://schemas.openxmlformats.org/officeDocument/2006/relationships/image" Target="../media/image15.b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b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b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android.com/reference" TargetMode="Externa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mp"/><Relationship Id="rId2" Type="http://schemas.openxmlformats.org/officeDocument/2006/relationships/image" Target="../media/image3.b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283FB-0427-4D5C-BC32-7FA099153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Генератор обоев для телефонов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130233-04B5-4045-A881-55E2AC2BC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039814"/>
            <a:ext cx="8791575" cy="1655762"/>
          </a:xfrm>
        </p:spPr>
        <p:txBody>
          <a:bodyPr/>
          <a:lstStyle/>
          <a:p>
            <a:r>
              <a:rPr lang="ru-RU" b="1" dirty="0"/>
              <a:t>Выполнил: </a:t>
            </a:r>
            <a:r>
              <a:rPr lang="ru-RU" dirty="0"/>
              <a:t>Берёзов Семён Александрович</a:t>
            </a:r>
          </a:p>
          <a:p>
            <a:r>
              <a:rPr lang="ru-RU" b="1" dirty="0"/>
              <a:t>Научный руководитель:</a:t>
            </a:r>
            <a:r>
              <a:rPr lang="ru-RU" dirty="0"/>
              <a:t> Афанасьева Ольга Владимировна</a:t>
            </a:r>
          </a:p>
        </p:txBody>
      </p:sp>
    </p:spTree>
    <p:extLst>
      <p:ext uri="{BB962C8B-B14F-4D97-AF65-F5344CB8AC3E}">
        <p14:creationId xmlns:p14="http://schemas.microsoft.com/office/powerpoint/2010/main" val="337018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A8BCFD-B733-4F93-BC84-1668FEF8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B63AD8-BA9A-454E-9086-2E33AF4AD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353" y="2263240"/>
            <a:ext cx="3125787" cy="3541714"/>
          </a:xfrm>
        </p:spPr>
        <p:txBody>
          <a:bodyPr>
            <a:normAutofit/>
          </a:bodyPr>
          <a:lstStyle/>
          <a:p>
            <a:r>
              <a:rPr lang="ru-RU" sz="3600" dirty="0"/>
              <a:t>Окно выбора генератора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DB18B5-3ACB-4FE8-99FD-E60E5C878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306" y="461331"/>
            <a:ext cx="3671810" cy="60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2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92C977-CF2C-4F17-95A7-C0E72741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Генератор </a:t>
            </a:r>
            <a:r>
              <a:rPr lang="en-US" dirty="0"/>
              <a:t>“</a:t>
            </a:r>
            <a:r>
              <a:rPr lang="ru-RU" dirty="0"/>
              <a:t>Капельки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D8B72D9-4C8E-432C-8482-B4A46BB03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805" y="1765395"/>
            <a:ext cx="2977144" cy="4716088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2FD37A-9FF2-40CC-9320-1EA1F6EA55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88" y="2730313"/>
            <a:ext cx="2800350" cy="3419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7E3744-8CFD-4D68-9DE2-D7967A030103}"/>
              </a:ext>
            </a:extLst>
          </p:cNvPr>
          <p:cNvSpPr txBox="1"/>
          <p:nvPr/>
        </p:nvSpPr>
        <p:spPr>
          <a:xfrm>
            <a:off x="5679233" y="2268648"/>
            <a:ext cx="24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Схема </a:t>
            </a:r>
            <a:r>
              <a:rPr lang="en-US" sz="2400" dirty="0"/>
              <a:t>“</a:t>
            </a:r>
            <a:r>
              <a:rPr lang="ru-RU" sz="2400" dirty="0"/>
              <a:t>капли</a:t>
            </a:r>
            <a:r>
              <a:rPr lang="en-US" sz="2400" dirty="0"/>
              <a:t>”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E07C0-4B68-422D-BBD8-4E55C2AF4D6C}"/>
              </a:ext>
            </a:extLst>
          </p:cNvPr>
          <p:cNvSpPr txBox="1"/>
          <p:nvPr/>
        </p:nvSpPr>
        <p:spPr>
          <a:xfrm>
            <a:off x="8988511" y="1291927"/>
            <a:ext cx="268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Настройки генератора</a:t>
            </a:r>
          </a:p>
        </p:txBody>
      </p:sp>
    </p:spTree>
    <p:extLst>
      <p:ext uri="{BB962C8B-B14F-4D97-AF65-F5344CB8AC3E}">
        <p14:creationId xmlns:p14="http://schemas.microsoft.com/office/powerpoint/2010/main" val="806606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942C9-9E6B-42EE-ADD5-011C714A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877" y="421341"/>
            <a:ext cx="5369628" cy="1478570"/>
          </a:xfrm>
        </p:spPr>
        <p:txBody>
          <a:bodyPr>
            <a:norm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Пример изображения, сгенерированного генератором «Капельки» за ~40 секунд</a:t>
            </a:r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A80FDF5-3206-4B05-A6F3-96C5955DF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06" y="1453705"/>
            <a:ext cx="2712053" cy="5234363"/>
          </a:xfrm>
        </p:spPr>
      </p:pic>
    </p:spTree>
    <p:extLst>
      <p:ext uri="{BB962C8B-B14F-4D97-AF65-F5344CB8AC3E}">
        <p14:creationId xmlns:p14="http://schemas.microsoft.com/office/powerpoint/2010/main" val="27382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EBEEC-DDE8-4D30-8EC9-B6F7F54D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Генератор </a:t>
            </a:r>
            <a:r>
              <a:rPr lang="en-US" dirty="0"/>
              <a:t>“</a:t>
            </a:r>
            <a:r>
              <a:rPr lang="ru-RU" dirty="0"/>
              <a:t>Деревья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3B05C3-5B58-4656-9E03-966A74FC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30607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Этот генератор работает по принципу фракталов</a:t>
            </a:r>
          </a:p>
          <a:p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Помимо всего прочего, это “дерево”</a:t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также окрашивается градиентом.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5A2601-DF4D-491B-A4A0-692E5D9A7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49" y="2702510"/>
            <a:ext cx="2536236" cy="22101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D7CDF4-98A4-4A7E-85B3-9D493A32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277" y="828389"/>
            <a:ext cx="3140435" cy="50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23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84AEF3-FC1D-4031-9B9C-9EF18A406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622" y="313718"/>
            <a:ext cx="4640822" cy="1478570"/>
          </a:xfrm>
        </p:spPr>
        <p:txBody>
          <a:bodyPr/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Пример изображения, сгенерированного генератором «Дерево» за ~5 секунд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D6FB0E4-509A-4658-89CE-8F912520F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85" y="1227047"/>
            <a:ext cx="3087319" cy="5317235"/>
          </a:xfrm>
        </p:spPr>
      </p:pic>
    </p:spTree>
    <p:extLst>
      <p:ext uri="{BB962C8B-B14F-4D97-AF65-F5344CB8AC3E}">
        <p14:creationId xmlns:p14="http://schemas.microsoft.com/office/powerpoint/2010/main" val="3705387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8994D-45EE-4204-A659-087577EB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Генератор </a:t>
            </a:r>
            <a:r>
              <a:rPr lang="en-US" dirty="0"/>
              <a:t>“</a:t>
            </a:r>
            <a:r>
              <a:rPr lang="ru-RU" dirty="0"/>
              <a:t>Плитка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5449D8-E2B4-441A-92B3-81C2A5D0E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362917" cy="3541714"/>
          </a:xfrm>
        </p:spPr>
        <p:txBody>
          <a:bodyPr/>
          <a:lstStyle/>
          <a:p>
            <a:r>
              <a:rPr lang="ru-RU" dirty="0"/>
              <a:t>Изображение делится на определённое количество прямоугольных секторов. Далее плитки окрашиваются в градиент, а затем отделяются друг от друга сеткой выбранного цвета.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02169F-F912-4860-82A6-6BE76A051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85" y="1058566"/>
            <a:ext cx="2929726" cy="47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95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D92E5D9-2EB8-4F23-8828-AB43280D9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8894" y="376518"/>
            <a:ext cx="3878823" cy="1478570"/>
          </a:xfrm>
        </p:spPr>
        <p:txBody>
          <a:bodyPr>
            <a:norm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Пример изображения, сгенерированного генератором «Плитка» за ~5 секунд</a:t>
            </a:r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F6AB63-277E-4E6D-875D-AC548C6C1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46" y="1156427"/>
            <a:ext cx="3088120" cy="53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1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9D560-7CD9-4F4C-9E22-6E68D71B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Перевод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25E558-E8DF-43B1-8F0F-5A86395EC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2622">
            <a:off x="4049587" y="1812644"/>
            <a:ext cx="5726190" cy="3400068"/>
          </a:xfrm>
          <a:prstGeom prst="rect">
            <a:avLst/>
          </a:prstGeo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E09CD532-69A1-4D64-8EB6-9548ACCEE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1514">
            <a:off x="8300485" y="526240"/>
            <a:ext cx="3541712" cy="3541712"/>
          </a:xfrm>
        </p:spPr>
      </p:pic>
    </p:spTree>
    <p:extLst>
      <p:ext uri="{BB962C8B-B14F-4D97-AF65-F5344CB8AC3E}">
        <p14:creationId xmlns:p14="http://schemas.microsoft.com/office/powerpoint/2010/main" val="249053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D23B6-750D-4171-BAD0-FCAD5023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Исследование эффективности решения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E3A78C-3C03-4102-A598-1EE58C33C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551175" cy="3478960"/>
          </a:xfrm>
        </p:spPr>
        <p:txBody>
          <a:bodyPr/>
          <a:lstStyle/>
          <a:p>
            <a:r>
              <a:rPr lang="ru-RU" dirty="0"/>
              <a:t>Мои знакомые и родственники поставили это приложение на телефон. Оно им понравилось, и некоторые установили созданные им изображения в качестве обоев!</a:t>
            </a: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4FF72D8-29A1-4F0A-B14D-0849C2B6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52" y="2249487"/>
            <a:ext cx="5203059" cy="29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1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9F6B94-5E34-4573-8864-F4221BAC5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66" y="144138"/>
            <a:ext cx="1860688" cy="4134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503431-6EA0-4AFC-B01E-425B898EA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823" y="165193"/>
            <a:ext cx="1851212" cy="4113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7B18C5-F82F-487C-9431-09AA02B5B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90" y="1779268"/>
            <a:ext cx="2120052" cy="4711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DBF1A-D6D5-4F17-913C-ACDCD57A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CCA71D-79A9-4A94-8B69-6555CEF2D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https://developer.android.com/reference</a:t>
            </a:r>
            <a:b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https://developer.android.com/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21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AB69C-C073-4A57-8B03-D85332DE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C1755E-E0A6-40A6-80D6-B73BDC92C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3976"/>
            <a:ext cx="6362047" cy="4007225"/>
          </a:xfrm>
        </p:spPr>
        <p:txBody>
          <a:bodyPr>
            <a:normAutofit/>
          </a:bodyPr>
          <a:lstStyle/>
          <a:p>
            <a:r>
              <a:rPr lang="ru-RU" dirty="0"/>
              <a:t>В наше время мир перенасыщен информацией, и это может стать проблемой. В нашем случае: пользователи смартфонов могут тратить много времени на поиск обоев для своего гаджета.</a:t>
            </a:r>
          </a:p>
          <a:p>
            <a:r>
              <a:rPr lang="ru-RU" b="1" dirty="0">
                <a:effectLst/>
                <a:latin typeface="+mj-lt"/>
                <a:ea typeface="Calibri" panose="020F0502020204030204" pitchFamily="34" charset="0"/>
              </a:rPr>
              <a:t>Продукт: </a:t>
            </a: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приложение-инструмент, позволяющий генерировать картинки по задаваемым параметрам.</a:t>
            </a:r>
            <a:endParaRPr lang="ru-RU" dirty="0"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538459-4823-4E0C-B1F8-356986EDD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78" y="250732"/>
            <a:ext cx="2340740" cy="4554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EDD9C5-B674-4DB7-A8DE-38FA8E3F1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95" y="3144885"/>
            <a:ext cx="3453430" cy="3232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6502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D899E-FAE5-4912-B852-1791A848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766" y="2537011"/>
            <a:ext cx="9905998" cy="1739153"/>
          </a:xfrm>
        </p:spPr>
        <p:txBody>
          <a:bodyPr/>
          <a:lstStyle/>
          <a:p>
            <a:r>
              <a:rPr lang="ru-RU" dirty="0"/>
              <a:t>Благодарю за</a:t>
            </a:r>
            <a:br>
              <a:rPr lang="ru-RU" dirty="0"/>
            </a:br>
            <a:r>
              <a:rPr lang="ru-RU" dirty="0"/>
              <a:t>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26429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D83EA-48DF-47C4-9C3B-7B85AC86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значимость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960F4B-07E0-4121-AFD9-5EB18134E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635906" cy="3541714"/>
          </a:xfrm>
        </p:spPr>
        <p:txBody>
          <a:bodyPr/>
          <a:lstStyle/>
          <a:p>
            <a:r>
              <a:rPr lang="ru-RU" dirty="0"/>
              <a:t>Созданное приложение позволит людям быстро и по своему вкусу создавать изображения, которые могут использоваться в качестве обоев для смартфонов.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3FC2F3-9A54-499C-BAF5-1F8C86D60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177" y="1899861"/>
            <a:ext cx="3541715" cy="3541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280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3DDA6-493B-4AD7-B405-C4E4B073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6F0825-CDC7-4724-A777-BE6593D8F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00164" cy="3541714"/>
          </a:xfrm>
        </p:spPr>
        <p:txBody>
          <a:bodyPr/>
          <a:lstStyle/>
          <a:p>
            <a:r>
              <a:rPr lang="ru-RU" dirty="0"/>
              <a:t>Создать приложение, которое позволит создавать обои для телефона по своему вкусу.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601C0F-044C-43F2-80AD-5CAC7B0FA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27" y="1319189"/>
            <a:ext cx="4280992" cy="4220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19929551-991D-4AAC-9AD3-88E51053E267}"/>
              </a:ext>
            </a:extLst>
          </p:cNvPr>
          <p:cNvSpPr txBox="1">
            <a:spLocks/>
          </p:cNvSpPr>
          <p:nvPr/>
        </p:nvSpPr>
        <p:spPr>
          <a:xfrm>
            <a:off x="6001527" y="905435"/>
            <a:ext cx="4280992" cy="4123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/>
              <a:t>Наша цель – приложение для </a:t>
            </a:r>
            <a:r>
              <a:rPr lang="en-US" dirty="0"/>
              <a:t>Android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689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5C3EF-3512-4B86-8E16-B343F9EB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FA01C4-2B2D-4AEC-88EB-BD5082A0F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659" y="1729534"/>
            <a:ext cx="9905999" cy="3541714"/>
          </a:xfrm>
        </p:spPr>
        <p:txBody>
          <a:bodyPr>
            <a:normAutofit fontScale="25000" lnSpcReduction="20000"/>
          </a:bodyPr>
          <a:lstStyle/>
          <a:p>
            <a:pPr indent="270510">
              <a:lnSpc>
                <a:spcPct val="150000"/>
              </a:lnSpc>
              <a:spcAft>
                <a:spcPts val="800"/>
              </a:spcAft>
            </a:pPr>
            <a:r>
              <a:rPr lang="ru-RU" sz="7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Исследовать проблему</a:t>
            </a:r>
            <a:endParaRPr lang="ru-RU" sz="7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50000"/>
              </a:lnSpc>
              <a:spcAft>
                <a:spcPts val="800"/>
              </a:spcAft>
            </a:pPr>
            <a:r>
              <a:rPr lang="ru-RU" sz="7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Выбрать </a:t>
            </a:r>
            <a:r>
              <a:rPr lang="en-US" sz="7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ru-RU" sz="7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7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</a:t>
            </a:r>
            <a:r>
              <a:rPr lang="ru-RU" sz="7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7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создания приложения</a:t>
            </a:r>
            <a:endParaRPr lang="ru-RU" sz="7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50000"/>
              </a:lnSpc>
              <a:spcAft>
                <a:spcPts val="800"/>
              </a:spcAft>
            </a:pPr>
            <a:r>
              <a:rPr lang="ru-RU" sz="7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Создать приложение</a:t>
            </a:r>
            <a:endParaRPr lang="ru-RU" sz="7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50000"/>
              </a:lnSpc>
              <a:spcAft>
                <a:spcPts val="800"/>
              </a:spcAft>
            </a:pPr>
            <a:r>
              <a:rPr lang="ru-RU" sz="7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Исследовать эффективность</a:t>
            </a:r>
          </a:p>
          <a:p>
            <a:pPr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7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созданного пути решения проблемы</a:t>
            </a:r>
            <a:endParaRPr lang="ru-RU" sz="7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>
              <a:lnSpc>
                <a:spcPct val="150000"/>
              </a:lnSpc>
              <a:spcAft>
                <a:spcPts val="800"/>
              </a:spcAft>
            </a:pPr>
            <a:r>
              <a:rPr lang="ru-RU" sz="7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Список использованной литературы</a:t>
            </a:r>
            <a:endParaRPr lang="ru-RU" sz="7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EBFF62-D7AF-444E-843A-632927BF0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64" y="326231"/>
            <a:ext cx="5471121" cy="36451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341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F1BB8-5165-4966-89C0-FD72A893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30" y="188254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Создание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90093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C1D677-720C-4846-8810-7F85B91C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1. Исследование проблемы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ED4E78-6AB3-4F62-9329-4FAE8481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7"/>
            <a:ext cx="6388940" cy="3734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119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70507-65DB-40C3-99B9-96C01CC7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 </a:t>
            </a:r>
            <a:r>
              <a:rPr lang="ru-RU" sz="3200" dirty="0"/>
              <a:t>Выбор </a:t>
            </a:r>
            <a:r>
              <a:rPr lang="ru-RU" sz="3200" dirty="0" err="1"/>
              <a:t>framework</a:t>
            </a:r>
            <a:r>
              <a:rPr lang="ru-RU" sz="3200" dirty="0"/>
              <a:t> или </a:t>
            </a:r>
            <a:r>
              <a:rPr lang="ru-RU" sz="3200" dirty="0" err="1"/>
              <a:t>ide</a:t>
            </a:r>
            <a:r>
              <a:rPr lang="ru-RU" sz="3200" dirty="0"/>
              <a:t> для создания приложения 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DDF58F20-6580-40CB-84A2-C07E6B75B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66" y="1505417"/>
            <a:ext cx="6037775" cy="3541712"/>
          </a:xfrm>
        </p:spPr>
      </p:pic>
    </p:spTree>
    <p:extLst>
      <p:ext uri="{BB962C8B-B14F-4D97-AF65-F5344CB8AC3E}">
        <p14:creationId xmlns:p14="http://schemas.microsoft.com/office/powerpoint/2010/main" val="161935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94D85-5B8C-43B1-A8E8-13B7A393A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8" cy="1478570"/>
          </a:xfrm>
        </p:spPr>
        <p:txBody>
          <a:bodyPr/>
          <a:lstStyle/>
          <a:p>
            <a:r>
              <a:rPr lang="ru-RU" dirty="0"/>
              <a:t>Создание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F84C22-1DF4-4F23-B208-4C7FDFBB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201553" cy="3541714"/>
          </a:xfrm>
        </p:spPr>
        <p:txBody>
          <a:bodyPr>
            <a:normAutofit fontScale="92500"/>
          </a:bodyPr>
          <a:lstStyle/>
          <a:p>
            <a:r>
              <a:rPr lang="ru-RU" dirty="0"/>
              <a:t>Было решено обойтись без создания макета. Меню у программы простое: начальная вкладка содержит одну надпись: “</a:t>
            </a:r>
            <a:r>
              <a:rPr lang="ru-RU" dirty="0" err="1"/>
              <a:t>Vinzerano</a:t>
            </a:r>
            <a:r>
              <a:rPr lang="ru-RU" dirty="0"/>
              <a:t>” – название программы, и одну кнопку, открывающую окно выбора генератора.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255F9-DAD0-4B69-863C-5C58FFB65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508" y="1675092"/>
            <a:ext cx="5341903" cy="3214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688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528</TotalTime>
  <Words>337</Words>
  <Application>Microsoft Office PowerPoint</Application>
  <PresentationFormat>Широкоэкранный</PresentationFormat>
  <Paragraphs>48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Tw Cen MT</vt:lpstr>
      <vt:lpstr>Контур</vt:lpstr>
      <vt:lpstr>Генератор обоев для телефонов</vt:lpstr>
      <vt:lpstr>Актуальность</vt:lpstr>
      <vt:lpstr>Практическая значимость проекта</vt:lpstr>
      <vt:lpstr>Цель</vt:lpstr>
      <vt:lpstr>Задачи</vt:lpstr>
      <vt:lpstr>Создание приложения</vt:lpstr>
      <vt:lpstr>1. Исследование проблемы</vt:lpstr>
      <vt:lpstr>2. Выбор framework или ide для создания приложения </vt:lpstr>
      <vt:lpstr>Создание меню</vt:lpstr>
      <vt:lpstr>Презентация PowerPoint</vt:lpstr>
      <vt:lpstr>Генератор “Капельки”</vt:lpstr>
      <vt:lpstr>Пример изображения, сгенерированного генератором «Капельки» за ~40 секунд</vt:lpstr>
      <vt:lpstr>Генератор “Деревья”</vt:lpstr>
      <vt:lpstr>Пример изображения, сгенерированного генератором «Дерево» за ~5 секунд</vt:lpstr>
      <vt:lpstr>Генератор “Плитка”</vt:lpstr>
      <vt:lpstr>Презентация PowerPoint</vt:lpstr>
      <vt:lpstr>Перевод приложения</vt:lpstr>
      <vt:lpstr>Исследование эффективности решения проблемы</vt:lpstr>
      <vt:lpstr>Источники</vt:lpstr>
      <vt:lpstr>Благодарю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Генератор обоев для телефонов</dc:title>
  <dc:creator>Семён</dc:creator>
  <cp:lastModifiedBy>Семён</cp:lastModifiedBy>
  <cp:revision>23</cp:revision>
  <dcterms:created xsi:type="dcterms:W3CDTF">2024-04-11T13:53:42Z</dcterms:created>
  <dcterms:modified xsi:type="dcterms:W3CDTF">2024-04-12T12:51:28Z</dcterms:modified>
</cp:coreProperties>
</file>